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50" r:id="rId2"/>
    <p:sldId id="351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69" d="100"/>
          <a:sy n="69" d="100"/>
        </p:scale>
        <p:origin x="60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三角の組み合わせ図形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5DA1090-A8ED-0DF1-57DE-DDFEFF7823FF}"/>
              </a:ext>
            </a:extLst>
          </p:cNvPr>
          <p:cNvGrpSpPr/>
          <p:nvPr/>
        </p:nvGrpSpPr>
        <p:grpSpPr>
          <a:xfrm>
            <a:off x="6709298" y="1014612"/>
            <a:ext cx="2387481" cy="2308626"/>
            <a:chOff x="6709298" y="1014612"/>
            <a:chExt cx="2387481" cy="2308626"/>
          </a:xfrm>
        </p:grpSpPr>
        <p:sp>
          <p:nvSpPr>
            <p:cNvPr id="4" name="五角形 3">
              <a:extLst>
                <a:ext uri="{FF2B5EF4-FFF2-40B4-BE49-F238E27FC236}">
                  <a16:creationId xmlns:a16="http://schemas.microsoft.com/office/drawing/2014/main" id="{CCBBF718-1984-E868-77DF-0B62C0D2F9D0}"/>
                </a:ext>
              </a:extLst>
            </p:cNvPr>
            <p:cNvSpPr/>
            <p:nvPr/>
          </p:nvSpPr>
          <p:spPr>
            <a:xfrm rot="10800000">
              <a:off x="7256403" y="1703727"/>
              <a:ext cx="1293239" cy="1231655"/>
            </a:xfrm>
            <a:prstGeom prst="pentagon">
              <a:avLst/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2C8FFBDA-B4C8-652A-2F68-040BFD77A7FA}"/>
                </a:ext>
              </a:extLst>
            </p:cNvPr>
            <p:cNvSpPr/>
            <p:nvPr/>
          </p:nvSpPr>
          <p:spPr>
            <a:xfrm>
              <a:off x="7502643" y="1014612"/>
              <a:ext cx="800758" cy="690306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3D8EFB9E-B4E1-AC7F-FF20-9016B5D263E9}"/>
                </a:ext>
              </a:extLst>
            </p:cNvPr>
            <p:cNvSpPr/>
            <p:nvPr/>
          </p:nvSpPr>
          <p:spPr>
            <a:xfrm rot="4320000">
              <a:off x="8354823" y="1636975"/>
              <a:ext cx="796917" cy="686995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A1B0F2AF-E8E0-F920-9533-963646EEA3BF}"/>
                </a:ext>
              </a:extLst>
            </p:cNvPr>
            <p:cNvSpPr/>
            <p:nvPr/>
          </p:nvSpPr>
          <p:spPr>
            <a:xfrm rot="12960000" flipH="1">
              <a:off x="6980077" y="2635566"/>
              <a:ext cx="797702" cy="687672"/>
            </a:xfrm>
            <a:prstGeom prst="triangle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22159BC0-A9C5-D659-57D9-C30A95D1C2FE}"/>
                </a:ext>
              </a:extLst>
            </p:cNvPr>
            <p:cNvSpPr/>
            <p:nvPr/>
          </p:nvSpPr>
          <p:spPr>
            <a:xfrm rot="17280000" flipH="1">
              <a:off x="6654337" y="1636975"/>
              <a:ext cx="796917" cy="686995"/>
            </a:xfrm>
            <a:prstGeom prst="triangle">
              <a:avLst/>
            </a:pr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DD0C25AF-8D18-218D-53F5-ED56A85E61CF}"/>
                </a:ext>
              </a:extLst>
            </p:cNvPr>
            <p:cNvSpPr/>
            <p:nvPr/>
          </p:nvSpPr>
          <p:spPr>
            <a:xfrm rot="8640000">
              <a:off x="8030209" y="2635566"/>
              <a:ext cx="797702" cy="687672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77099C9B-B18E-E8D1-EE8B-BB0FE6DA2F9D}"/>
              </a:ext>
            </a:extLst>
          </p:cNvPr>
          <p:cNvGrpSpPr/>
          <p:nvPr/>
        </p:nvGrpSpPr>
        <p:grpSpPr>
          <a:xfrm>
            <a:off x="1078045" y="1370602"/>
            <a:ext cx="1850972" cy="1596650"/>
            <a:chOff x="1078045" y="1370602"/>
            <a:chExt cx="1850972" cy="1596650"/>
          </a:xfrm>
        </p:grpSpPr>
        <p:sp>
          <p:nvSpPr>
            <p:cNvPr id="11" name="二等辺三角形 10">
              <a:extLst>
                <a:ext uri="{FF2B5EF4-FFF2-40B4-BE49-F238E27FC236}">
                  <a16:creationId xmlns:a16="http://schemas.microsoft.com/office/drawing/2014/main" id="{B0D0FF50-8E02-896F-6227-4FE47ED6EC46}"/>
                </a:ext>
              </a:extLst>
            </p:cNvPr>
            <p:cNvSpPr/>
            <p:nvPr/>
          </p:nvSpPr>
          <p:spPr>
            <a:xfrm>
              <a:off x="1541074" y="1370602"/>
              <a:ext cx="926057" cy="798325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二等辺三角形 11">
              <a:extLst>
                <a:ext uri="{FF2B5EF4-FFF2-40B4-BE49-F238E27FC236}">
                  <a16:creationId xmlns:a16="http://schemas.microsoft.com/office/drawing/2014/main" id="{83810679-3B02-3D03-9B6B-DEEBF4332451}"/>
                </a:ext>
              </a:extLst>
            </p:cNvPr>
            <p:cNvSpPr/>
            <p:nvPr/>
          </p:nvSpPr>
          <p:spPr>
            <a:xfrm rot="10800000">
              <a:off x="1541074" y="2168927"/>
              <a:ext cx="926057" cy="798325"/>
            </a:xfrm>
            <a:prstGeom prst="triangle">
              <a:avLst/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F8C23AD8-1630-8974-7A58-90864AC77015}"/>
                </a:ext>
              </a:extLst>
            </p:cNvPr>
            <p:cNvSpPr/>
            <p:nvPr/>
          </p:nvSpPr>
          <p:spPr>
            <a:xfrm>
              <a:off x="1078045" y="2168926"/>
              <a:ext cx="926057" cy="798325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9FC1D9C5-5F94-BB6E-E475-9A1BB79345D0}"/>
                </a:ext>
              </a:extLst>
            </p:cNvPr>
            <p:cNvSpPr/>
            <p:nvPr/>
          </p:nvSpPr>
          <p:spPr>
            <a:xfrm>
              <a:off x="2002960" y="2168925"/>
              <a:ext cx="926057" cy="798325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4BBCEE33-17A4-4906-B600-8EBDCA22A20A}"/>
              </a:ext>
            </a:extLst>
          </p:cNvPr>
          <p:cNvGrpSpPr/>
          <p:nvPr/>
        </p:nvGrpSpPr>
        <p:grpSpPr>
          <a:xfrm>
            <a:off x="3720337" y="907795"/>
            <a:ext cx="2521143" cy="2521205"/>
            <a:chOff x="3720337" y="907795"/>
            <a:chExt cx="2521143" cy="2521205"/>
          </a:xfrm>
        </p:grpSpPr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979F1F2F-5D20-82B0-5462-D67DF9277835}"/>
                </a:ext>
              </a:extLst>
            </p:cNvPr>
            <p:cNvSpPr/>
            <p:nvPr/>
          </p:nvSpPr>
          <p:spPr>
            <a:xfrm>
              <a:off x="4518884" y="907795"/>
              <a:ext cx="926057" cy="798325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375371A7-44F9-A2BC-7B7F-2705A81F31E1}"/>
                </a:ext>
              </a:extLst>
            </p:cNvPr>
            <p:cNvSpPr/>
            <p:nvPr/>
          </p:nvSpPr>
          <p:spPr>
            <a:xfrm>
              <a:off x="4518883" y="1706119"/>
              <a:ext cx="925837" cy="925837"/>
            </a:xfrm>
            <a:prstGeom prst="rect">
              <a:avLst/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57A6A6C0-0E97-C92F-9A50-7936C5302358}"/>
                </a:ext>
              </a:extLst>
            </p:cNvPr>
            <p:cNvSpPr/>
            <p:nvPr/>
          </p:nvSpPr>
          <p:spPr>
            <a:xfrm rot="10800000">
              <a:off x="4518884" y="2630675"/>
              <a:ext cx="926057" cy="798325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A4C2A7DE-8CE9-F7EA-3AE1-0ADDB4E33262}"/>
                </a:ext>
              </a:extLst>
            </p:cNvPr>
            <p:cNvSpPr/>
            <p:nvPr/>
          </p:nvSpPr>
          <p:spPr>
            <a:xfrm rot="16200000">
              <a:off x="3656471" y="1769765"/>
              <a:ext cx="926057" cy="798325"/>
            </a:xfrm>
            <a:prstGeom prst="triangle">
              <a:avLst/>
            </a:pr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二等辺三角形 19">
              <a:extLst>
                <a:ext uri="{FF2B5EF4-FFF2-40B4-BE49-F238E27FC236}">
                  <a16:creationId xmlns:a16="http://schemas.microsoft.com/office/drawing/2014/main" id="{2C9E5D5D-F83E-4687-F210-A2C937BB53CD}"/>
                </a:ext>
              </a:extLst>
            </p:cNvPr>
            <p:cNvSpPr/>
            <p:nvPr/>
          </p:nvSpPr>
          <p:spPr>
            <a:xfrm rot="5400000">
              <a:off x="5379289" y="1769765"/>
              <a:ext cx="926057" cy="798325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1" name="グループ化 20">
            <a:extLst>
              <a:ext uri="{FF2B5EF4-FFF2-40B4-BE49-F238E27FC236}">
                <a16:creationId xmlns:a16="http://schemas.microsoft.com/office/drawing/2014/main" id="{FC57053C-59BB-CB86-41A7-5181B1BFAA5B}"/>
              </a:ext>
            </a:extLst>
          </p:cNvPr>
          <p:cNvGrpSpPr/>
          <p:nvPr/>
        </p:nvGrpSpPr>
        <p:grpSpPr>
          <a:xfrm>
            <a:off x="6740034" y="3960146"/>
            <a:ext cx="2326008" cy="2246976"/>
            <a:chOff x="6740034" y="3960146"/>
            <a:chExt cx="2326008" cy="2246976"/>
          </a:xfrm>
        </p:grpSpPr>
        <p:sp>
          <p:nvSpPr>
            <p:cNvPr id="22" name="五角形 21">
              <a:extLst>
                <a:ext uri="{FF2B5EF4-FFF2-40B4-BE49-F238E27FC236}">
                  <a16:creationId xmlns:a16="http://schemas.microsoft.com/office/drawing/2014/main" id="{C08DCA50-C17B-8CC2-1DC5-835004EBE214}"/>
                </a:ext>
              </a:extLst>
            </p:cNvPr>
            <p:cNvSpPr/>
            <p:nvPr/>
          </p:nvSpPr>
          <p:spPr>
            <a:xfrm rot="10800000">
              <a:off x="7314261" y="4673479"/>
              <a:ext cx="1177522" cy="1121450"/>
            </a:xfrm>
            <a:prstGeom prst="pentagon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5E1127E5-D709-11FD-16CB-3B5154588E93}"/>
                </a:ext>
              </a:extLst>
            </p:cNvPr>
            <p:cNvSpPr/>
            <p:nvPr/>
          </p:nvSpPr>
          <p:spPr>
            <a:xfrm>
              <a:off x="7538468" y="3960146"/>
              <a:ext cx="729108" cy="628538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二等辺三角形 23">
              <a:extLst>
                <a:ext uri="{FF2B5EF4-FFF2-40B4-BE49-F238E27FC236}">
                  <a16:creationId xmlns:a16="http://schemas.microsoft.com/office/drawing/2014/main" id="{4D32D4B4-4DAB-917D-94EC-664E38161E5E}"/>
                </a:ext>
              </a:extLst>
            </p:cNvPr>
            <p:cNvSpPr/>
            <p:nvPr/>
          </p:nvSpPr>
          <p:spPr>
            <a:xfrm rot="4320000">
              <a:off x="8390477" y="4582362"/>
              <a:ext cx="725608" cy="625522"/>
            </a:xfrm>
            <a:prstGeom prst="triangl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24">
              <a:extLst>
                <a:ext uri="{FF2B5EF4-FFF2-40B4-BE49-F238E27FC236}">
                  <a16:creationId xmlns:a16="http://schemas.microsoft.com/office/drawing/2014/main" id="{1B626D03-F6FA-27DA-B6C6-959E29EE4389}"/>
                </a:ext>
              </a:extLst>
            </p:cNvPr>
            <p:cNvSpPr/>
            <p:nvPr/>
          </p:nvSpPr>
          <p:spPr>
            <a:xfrm rot="12960000" flipH="1">
              <a:off x="7015766" y="5580982"/>
              <a:ext cx="726324" cy="626140"/>
            </a:xfrm>
            <a:prstGeom prst="triangle">
              <a:avLst/>
            </a:prstGeom>
            <a:solidFill>
              <a:srgbClr val="CCCCFF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二等辺三角形 25">
              <a:extLst>
                <a:ext uri="{FF2B5EF4-FFF2-40B4-BE49-F238E27FC236}">
                  <a16:creationId xmlns:a16="http://schemas.microsoft.com/office/drawing/2014/main" id="{0E6152A2-CC4A-7046-95E0-1E2FC6943215}"/>
                </a:ext>
              </a:extLst>
            </p:cNvPr>
            <p:cNvSpPr/>
            <p:nvPr/>
          </p:nvSpPr>
          <p:spPr>
            <a:xfrm rot="17280000" flipH="1">
              <a:off x="6689992" y="4582361"/>
              <a:ext cx="725608" cy="625524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二等辺三角形 26">
              <a:extLst>
                <a:ext uri="{FF2B5EF4-FFF2-40B4-BE49-F238E27FC236}">
                  <a16:creationId xmlns:a16="http://schemas.microsoft.com/office/drawing/2014/main" id="{02475D71-295C-E749-8D92-5347EF5C31F3}"/>
                </a:ext>
              </a:extLst>
            </p:cNvPr>
            <p:cNvSpPr/>
            <p:nvPr/>
          </p:nvSpPr>
          <p:spPr>
            <a:xfrm rot="8640000">
              <a:off x="8065899" y="5580983"/>
              <a:ext cx="726322" cy="626138"/>
            </a:xfrm>
            <a:prstGeom prst="triangle">
              <a:avLst/>
            </a:prstGeom>
            <a:solidFill>
              <a:srgbClr val="99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F4390B6C-34C3-F542-A3DD-55768EBC9D45}"/>
              </a:ext>
            </a:extLst>
          </p:cNvPr>
          <p:cNvGrpSpPr/>
          <p:nvPr/>
        </p:nvGrpSpPr>
        <p:grpSpPr>
          <a:xfrm>
            <a:off x="1119476" y="4320969"/>
            <a:ext cx="1768111" cy="1601418"/>
            <a:chOff x="1119476" y="4320969"/>
            <a:chExt cx="1768111" cy="1601418"/>
          </a:xfrm>
        </p:grpSpPr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B8356887-5E64-3E1E-C008-ED027CE91D96}"/>
                </a:ext>
              </a:extLst>
            </p:cNvPr>
            <p:cNvSpPr/>
            <p:nvPr/>
          </p:nvSpPr>
          <p:spPr>
            <a:xfrm>
              <a:off x="1582505" y="4320969"/>
              <a:ext cx="843196" cy="726892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二等辺三角形 29">
              <a:extLst>
                <a:ext uri="{FF2B5EF4-FFF2-40B4-BE49-F238E27FC236}">
                  <a16:creationId xmlns:a16="http://schemas.microsoft.com/office/drawing/2014/main" id="{E2069FAE-AD78-923C-E150-D280965BB251}"/>
                </a:ext>
              </a:extLst>
            </p:cNvPr>
            <p:cNvSpPr/>
            <p:nvPr/>
          </p:nvSpPr>
          <p:spPr>
            <a:xfrm rot="10800000">
              <a:off x="1582505" y="5119292"/>
              <a:ext cx="843194" cy="726894"/>
            </a:xfrm>
            <a:prstGeom prst="triangle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二等辺三角形 30">
              <a:extLst>
                <a:ext uri="{FF2B5EF4-FFF2-40B4-BE49-F238E27FC236}">
                  <a16:creationId xmlns:a16="http://schemas.microsoft.com/office/drawing/2014/main" id="{0BAAFB39-7679-D7FB-0A5D-33F4BCC7202E}"/>
                </a:ext>
              </a:extLst>
            </p:cNvPr>
            <p:cNvSpPr/>
            <p:nvPr/>
          </p:nvSpPr>
          <p:spPr>
            <a:xfrm>
              <a:off x="1119476" y="5195495"/>
              <a:ext cx="843196" cy="726892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2B8F0DAB-9DDC-4566-7FC8-3A39C9B0C396}"/>
                </a:ext>
              </a:extLst>
            </p:cNvPr>
            <p:cNvSpPr/>
            <p:nvPr/>
          </p:nvSpPr>
          <p:spPr>
            <a:xfrm>
              <a:off x="2044391" y="5195494"/>
              <a:ext cx="843196" cy="726892"/>
            </a:xfrm>
            <a:prstGeom prst="triangl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3" name="グループ化 32">
            <a:extLst>
              <a:ext uri="{FF2B5EF4-FFF2-40B4-BE49-F238E27FC236}">
                <a16:creationId xmlns:a16="http://schemas.microsoft.com/office/drawing/2014/main" id="{CB067752-191D-AA9A-2651-86D4B73F3940}"/>
              </a:ext>
            </a:extLst>
          </p:cNvPr>
          <p:cNvGrpSpPr/>
          <p:nvPr/>
        </p:nvGrpSpPr>
        <p:grpSpPr>
          <a:xfrm>
            <a:off x="3756053" y="3858162"/>
            <a:ext cx="2449710" cy="2449772"/>
            <a:chOff x="3756053" y="3858162"/>
            <a:chExt cx="2449710" cy="2449772"/>
          </a:xfrm>
        </p:grpSpPr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28CF8871-FBA4-DDED-FEA2-ADF9F7EAE27A}"/>
                </a:ext>
              </a:extLst>
            </p:cNvPr>
            <p:cNvSpPr/>
            <p:nvPr/>
          </p:nvSpPr>
          <p:spPr>
            <a:xfrm>
              <a:off x="4560315" y="3858162"/>
              <a:ext cx="843196" cy="726892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FAE07124-DA80-2864-6D9C-EF7C2DD35B54}"/>
                </a:ext>
              </a:extLst>
            </p:cNvPr>
            <p:cNvSpPr/>
            <p:nvPr/>
          </p:nvSpPr>
          <p:spPr>
            <a:xfrm>
              <a:off x="4560304" y="4662191"/>
              <a:ext cx="842996" cy="842994"/>
            </a:xfrm>
            <a:prstGeom prst="rect">
              <a:avLst/>
            </a:prstGeom>
            <a:solidFill>
              <a:srgbClr val="FFFF66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二等辺三角形 35">
              <a:extLst>
                <a:ext uri="{FF2B5EF4-FFF2-40B4-BE49-F238E27FC236}">
                  <a16:creationId xmlns:a16="http://schemas.microsoft.com/office/drawing/2014/main" id="{DC218C34-EA35-E141-0E56-26BC27C367C5}"/>
                </a:ext>
              </a:extLst>
            </p:cNvPr>
            <p:cNvSpPr/>
            <p:nvPr/>
          </p:nvSpPr>
          <p:spPr>
            <a:xfrm rot="10800000">
              <a:off x="4560315" y="5581040"/>
              <a:ext cx="843194" cy="726894"/>
            </a:xfrm>
            <a:prstGeom prst="triangle">
              <a:avLst/>
            </a:prstGeom>
            <a:solidFill>
              <a:srgbClr val="99FF99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0A8D4D41-54DC-23A3-DD82-D483557E7953}"/>
                </a:ext>
              </a:extLst>
            </p:cNvPr>
            <p:cNvSpPr/>
            <p:nvPr/>
          </p:nvSpPr>
          <p:spPr>
            <a:xfrm rot="16200000">
              <a:off x="3697902" y="4720130"/>
              <a:ext cx="843196" cy="726894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二等辺三角形 37">
              <a:extLst>
                <a:ext uri="{FF2B5EF4-FFF2-40B4-BE49-F238E27FC236}">
                  <a16:creationId xmlns:a16="http://schemas.microsoft.com/office/drawing/2014/main" id="{6F1660D5-6B30-3B71-F2C4-08E0C8BC4909}"/>
                </a:ext>
              </a:extLst>
            </p:cNvPr>
            <p:cNvSpPr/>
            <p:nvPr/>
          </p:nvSpPr>
          <p:spPr>
            <a:xfrm rot="5400000">
              <a:off x="5420720" y="4720132"/>
              <a:ext cx="843194" cy="726892"/>
            </a:xfrm>
            <a:prstGeom prst="triangle">
              <a:avLst/>
            </a:prstGeom>
            <a:solidFill>
              <a:srgbClr val="FFCCCC"/>
            </a:solidFill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903234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三角の組み合わせ図形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2D3413B6-09A7-D6F1-2F8B-6F65D895FD9B}"/>
              </a:ext>
            </a:extLst>
          </p:cNvPr>
          <p:cNvGrpSpPr/>
          <p:nvPr/>
        </p:nvGrpSpPr>
        <p:grpSpPr>
          <a:xfrm>
            <a:off x="830372" y="887480"/>
            <a:ext cx="2292942" cy="2601931"/>
            <a:chOff x="830372" y="887480"/>
            <a:chExt cx="2292942" cy="2601931"/>
          </a:xfrm>
        </p:grpSpPr>
        <p:sp>
          <p:nvSpPr>
            <p:cNvPr id="4" name="六角形 3">
              <a:extLst>
                <a:ext uri="{FF2B5EF4-FFF2-40B4-BE49-F238E27FC236}">
                  <a16:creationId xmlns:a16="http://schemas.microsoft.com/office/drawing/2014/main" id="{9FA118E2-1B27-4A4E-6F22-53E6F0843764}"/>
                </a:ext>
              </a:extLst>
            </p:cNvPr>
            <p:cNvSpPr/>
            <p:nvPr/>
          </p:nvSpPr>
          <p:spPr>
            <a:xfrm>
              <a:off x="1238100" y="1554415"/>
              <a:ext cx="1472309" cy="1269232"/>
            </a:xfrm>
            <a:prstGeom prst="hexagon">
              <a:avLst>
                <a:gd name="adj" fmla="val 27697"/>
                <a:gd name="vf" fmla="val 115470"/>
              </a:avLst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" name="二等辺三角形 4">
              <a:extLst>
                <a:ext uri="{FF2B5EF4-FFF2-40B4-BE49-F238E27FC236}">
                  <a16:creationId xmlns:a16="http://schemas.microsoft.com/office/drawing/2014/main" id="{51634CB7-ADB0-9E83-C05D-7F019A784A30}"/>
                </a:ext>
              </a:extLst>
            </p:cNvPr>
            <p:cNvSpPr/>
            <p:nvPr/>
          </p:nvSpPr>
          <p:spPr>
            <a:xfrm>
              <a:off x="1587803" y="887480"/>
              <a:ext cx="772289" cy="665764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" name="二等辺三角形 5">
              <a:extLst>
                <a:ext uri="{FF2B5EF4-FFF2-40B4-BE49-F238E27FC236}">
                  <a16:creationId xmlns:a16="http://schemas.microsoft.com/office/drawing/2014/main" id="{C01082CE-F517-C285-EBF8-08C2BE055815}"/>
                </a:ext>
              </a:extLst>
            </p:cNvPr>
            <p:cNvSpPr/>
            <p:nvPr/>
          </p:nvSpPr>
          <p:spPr>
            <a:xfrm rot="3672182">
              <a:off x="2447160" y="1407975"/>
              <a:ext cx="726240" cy="626068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二等辺三角形 6">
              <a:extLst>
                <a:ext uri="{FF2B5EF4-FFF2-40B4-BE49-F238E27FC236}">
                  <a16:creationId xmlns:a16="http://schemas.microsoft.com/office/drawing/2014/main" id="{A05CF53B-E076-D198-5871-E2B31A790C4C}"/>
                </a:ext>
              </a:extLst>
            </p:cNvPr>
            <p:cNvSpPr/>
            <p:nvPr/>
          </p:nvSpPr>
          <p:spPr>
            <a:xfrm rot="14456304">
              <a:off x="781376" y="2346677"/>
              <a:ext cx="725262" cy="625224"/>
            </a:xfrm>
            <a:prstGeom prst="triangle">
              <a:avLst/>
            </a:pr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二等辺三角形 7">
              <a:extLst>
                <a:ext uri="{FF2B5EF4-FFF2-40B4-BE49-F238E27FC236}">
                  <a16:creationId xmlns:a16="http://schemas.microsoft.com/office/drawing/2014/main" id="{F2E58771-26A1-6405-F4E2-C972D0A42A3E}"/>
                </a:ext>
              </a:extLst>
            </p:cNvPr>
            <p:cNvSpPr/>
            <p:nvPr/>
          </p:nvSpPr>
          <p:spPr>
            <a:xfrm rot="17927818" flipH="1">
              <a:off x="780286" y="1407976"/>
              <a:ext cx="726240" cy="626068"/>
            </a:xfrm>
            <a:prstGeom prst="triangle">
              <a:avLst/>
            </a:prstGeom>
            <a:solidFill>
              <a:srgbClr val="FF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二等辺三角形 8">
              <a:extLst>
                <a:ext uri="{FF2B5EF4-FFF2-40B4-BE49-F238E27FC236}">
                  <a16:creationId xmlns:a16="http://schemas.microsoft.com/office/drawing/2014/main" id="{50DB6D47-50D5-6CD2-E95C-BDFBB28E00DA}"/>
                </a:ext>
              </a:extLst>
            </p:cNvPr>
            <p:cNvSpPr/>
            <p:nvPr/>
          </p:nvSpPr>
          <p:spPr>
            <a:xfrm rot="7143696" flipH="1">
              <a:off x="2445870" y="2346677"/>
              <a:ext cx="725262" cy="625224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二等辺三角形 9">
              <a:extLst>
                <a:ext uri="{FF2B5EF4-FFF2-40B4-BE49-F238E27FC236}">
                  <a16:creationId xmlns:a16="http://schemas.microsoft.com/office/drawing/2014/main" id="{CC4E5559-D398-8F7B-171D-3FFAF9DDE5AB}"/>
                </a:ext>
              </a:extLst>
            </p:cNvPr>
            <p:cNvSpPr/>
            <p:nvPr/>
          </p:nvSpPr>
          <p:spPr>
            <a:xfrm rot="10800000">
              <a:off x="1587803" y="2823647"/>
              <a:ext cx="772289" cy="665764"/>
            </a:xfrm>
            <a:prstGeom prst="triangle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9A2352D8-FBFB-060A-584A-DD2E46AF06AF}"/>
              </a:ext>
            </a:extLst>
          </p:cNvPr>
          <p:cNvGrpSpPr/>
          <p:nvPr/>
        </p:nvGrpSpPr>
        <p:grpSpPr>
          <a:xfrm>
            <a:off x="3676384" y="914002"/>
            <a:ext cx="2564590" cy="2527813"/>
            <a:chOff x="3676384" y="914002"/>
            <a:chExt cx="2564590" cy="2527813"/>
          </a:xfrm>
        </p:grpSpPr>
        <p:sp>
          <p:nvSpPr>
            <p:cNvPr id="12" name="七角形 11">
              <a:extLst>
                <a:ext uri="{FF2B5EF4-FFF2-40B4-BE49-F238E27FC236}">
                  <a16:creationId xmlns:a16="http://schemas.microsoft.com/office/drawing/2014/main" id="{E7875F2D-C481-66DB-4A39-E506F3C48EB6}"/>
                </a:ext>
              </a:extLst>
            </p:cNvPr>
            <p:cNvSpPr/>
            <p:nvPr/>
          </p:nvSpPr>
          <p:spPr>
            <a:xfrm rot="10800000">
              <a:off x="4187973" y="1500344"/>
              <a:ext cx="1536722" cy="1536724"/>
            </a:xfrm>
            <a:prstGeom prst="heptagon">
              <a:avLst/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二等辺三角形 12">
              <a:extLst>
                <a:ext uri="{FF2B5EF4-FFF2-40B4-BE49-F238E27FC236}">
                  <a16:creationId xmlns:a16="http://schemas.microsoft.com/office/drawing/2014/main" id="{3DCB88C7-346C-60E6-C7C5-0A8E9B8E8850}"/>
                </a:ext>
              </a:extLst>
            </p:cNvPr>
            <p:cNvSpPr/>
            <p:nvPr/>
          </p:nvSpPr>
          <p:spPr>
            <a:xfrm>
              <a:off x="4614385" y="914002"/>
              <a:ext cx="683896" cy="585940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二等辺三角形 13">
              <a:extLst>
                <a:ext uri="{FF2B5EF4-FFF2-40B4-BE49-F238E27FC236}">
                  <a16:creationId xmlns:a16="http://schemas.microsoft.com/office/drawing/2014/main" id="{09F4A8F5-8AEB-107F-42AF-EFF724B054C4}"/>
                </a:ext>
              </a:extLst>
            </p:cNvPr>
            <p:cNvSpPr/>
            <p:nvPr/>
          </p:nvSpPr>
          <p:spPr>
            <a:xfrm rot="3123236">
              <a:off x="5398121" y="1298328"/>
              <a:ext cx="692812" cy="590760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二等辺三角形 14">
              <a:extLst>
                <a:ext uri="{FF2B5EF4-FFF2-40B4-BE49-F238E27FC236}">
                  <a16:creationId xmlns:a16="http://schemas.microsoft.com/office/drawing/2014/main" id="{2A0EBFE1-3D58-899C-A120-C27D430124AB}"/>
                </a:ext>
              </a:extLst>
            </p:cNvPr>
            <p:cNvSpPr/>
            <p:nvPr/>
          </p:nvSpPr>
          <p:spPr>
            <a:xfrm rot="6141435">
              <a:off x="5591878" y="2156787"/>
              <a:ext cx="700704" cy="597489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二等辺三角形 15">
              <a:extLst>
                <a:ext uri="{FF2B5EF4-FFF2-40B4-BE49-F238E27FC236}">
                  <a16:creationId xmlns:a16="http://schemas.microsoft.com/office/drawing/2014/main" id="{82D27D74-C4C8-D85C-38CC-FFF732383122}"/>
                </a:ext>
              </a:extLst>
            </p:cNvPr>
            <p:cNvSpPr/>
            <p:nvPr/>
          </p:nvSpPr>
          <p:spPr>
            <a:xfrm rot="12372779" flipH="1">
              <a:off x="4174675" y="2852901"/>
              <a:ext cx="690647" cy="588914"/>
            </a:xfrm>
            <a:prstGeom prst="triangle">
              <a:avLst/>
            </a:pr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二等辺三角形 16">
              <a:extLst>
                <a:ext uri="{FF2B5EF4-FFF2-40B4-BE49-F238E27FC236}">
                  <a16:creationId xmlns:a16="http://schemas.microsoft.com/office/drawing/2014/main" id="{33A4FD17-74FC-DB86-3E43-5361C722EF82}"/>
                </a:ext>
              </a:extLst>
            </p:cNvPr>
            <p:cNvSpPr/>
            <p:nvPr/>
          </p:nvSpPr>
          <p:spPr>
            <a:xfrm rot="18476764" flipH="1">
              <a:off x="3824890" y="1298328"/>
              <a:ext cx="692812" cy="590760"/>
            </a:xfrm>
            <a:prstGeom prst="triangle">
              <a:avLst/>
            </a:prstGeom>
            <a:solidFill>
              <a:srgbClr val="CC00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二等辺三角形 17">
              <a:extLst>
                <a:ext uri="{FF2B5EF4-FFF2-40B4-BE49-F238E27FC236}">
                  <a16:creationId xmlns:a16="http://schemas.microsoft.com/office/drawing/2014/main" id="{A34C87C3-A70D-83A7-AB10-CBE280E6E986}"/>
                </a:ext>
              </a:extLst>
            </p:cNvPr>
            <p:cNvSpPr/>
            <p:nvPr/>
          </p:nvSpPr>
          <p:spPr>
            <a:xfrm rot="15458565" flipH="1">
              <a:off x="3624777" y="2156787"/>
              <a:ext cx="700704" cy="597489"/>
            </a:xfrm>
            <a:prstGeom prst="triangle">
              <a:avLst/>
            </a:prstGeom>
            <a:solidFill>
              <a:srgbClr val="FF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二等辺三角形 18">
              <a:extLst>
                <a:ext uri="{FF2B5EF4-FFF2-40B4-BE49-F238E27FC236}">
                  <a16:creationId xmlns:a16="http://schemas.microsoft.com/office/drawing/2014/main" id="{2735801D-8982-B440-2EFB-B1F7378A548C}"/>
                </a:ext>
              </a:extLst>
            </p:cNvPr>
            <p:cNvSpPr/>
            <p:nvPr/>
          </p:nvSpPr>
          <p:spPr>
            <a:xfrm rot="9227221">
              <a:off x="5050976" y="2852901"/>
              <a:ext cx="690647" cy="588914"/>
            </a:xfrm>
            <a:prstGeom prst="triangle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52DB5DE-0790-6AA7-5189-6145A34434CC}"/>
              </a:ext>
            </a:extLst>
          </p:cNvPr>
          <p:cNvGrpSpPr/>
          <p:nvPr/>
        </p:nvGrpSpPr>
        <p:grpSpPr>
          <a:xfrm>
            <a:off x="6701801" y="947738"/>
            <a:ext cx="2481196" cy="2471995"/>
            <a:chOff x="6710428" y="947738"/>
            <a:chExt cx="2481196" cy="2471995"/>
          </a:xfrm>
        </p:grpSpPr>
        <p:sp>
          <p:nvSpPr>
            <p:cNvPr id="21" name="二等辺三角形 20">
              <a:extLst>
                <a:ext uri="{FF2B5EF4-FFF2-40B4-BE49-F238E27FC236}">
                  <a16:creationId xmlns:a16="http://schemas.microsoft.com/office/drawing/2014/main" id="{C15A1D69-7B27-6005-7540-5CAB51863625}"/>
                </a:ext>
              </a:extLst>
            </p:cNvPr>
            <p:cNvSpPr/>
            <p:nvPr/>
          </p:nvSpPr>
          <p:spPr>
            <a:xfrm>
              <a:off x="7653066" y="947738"/>
              <a:ext cx="597182" cy="514811"/>
            </a:xfrm>
            <a:prstGeom prst="triangle">
              <a:avLst/>
            </a:prstGeom>
            <a:solidFill>
              <a:srgbClr val="00206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二等辺三角形 21">
              <a:extLst>
                <a:ext uri="{FF2B5EF4-FFF2-40B4-BE49-F238E27FC236}">
                  <a16:creationId xmlns:a16="http://schemas.microsoft.com/office/drawing/2014/main" id="{1A4729F8-0792-48D5-DF92-9C178E47E2E6}"/>
                </a:ext>
              </a:extLst>
            </p:cNvPr>
            <p:cNvSpPr/>
            <p:nvPr/>
          </p:nvSpPr>
          <p:spPr>
            <a:xfrm rot="5400000">
              <a:off x="8629190" y="1924716"/>
              <a:ext cx="604096" cy="520773"/>
            </a:xfrm>
            <a:prstGeom prst="triangle">
              <a:avLst/>
            </a:prstGeom>
            <a:solidFill>
              <a:srgbClr val="00B05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二等辺三角形 22">
              <a:extLst>
                <a:ext uri="{FF2B5EF4-FFF2-40B4-BE49-F238E27FC236}">
                  <a16:creationId xmlns:a16="http://schemas.microsoft.com/office/drawing/2014/main" id="{D0A7DFD8-4DBC-2351-85EE-2B0D4A9F4F6B}"/>
                </a:ext>
              </a:extLst>
            </p:cNvPr>
            <p:cNvSpPr/>
            <p:nvPr/>
          </p:nvSpPr>
          <p:spPr>
            <a:xfrm rot="8100000">
              <a:off x="8343535" y="2619607"/>
              <a:ext cx="596710" cy="514404"/>
            </a:xfrm>
            <a:prstGeom prst="triangle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八角形 23">
              <a:extLst>
                <a:ext uri="{FF2B5EF4-FFF2-40B4-BE49-F238E27FC236}">
                  <a16:creationId xmlns:a16="http://schemas.microsoft.com/office/drawing/2014/main" id="{9345D645-40A2-A234-8173-64C99D002222}"/>
                </a:ext>
              </a:extLst>
            </p:cNvPr>
            <p:cNvSpPr/>
            <p:nvPr/>
          </p:nvSpPr>
          <p:spPr>
            <a:xfrm>
              <a:off x="7229840" y="1462549"/>
              <a:ext cx="1442373" cy="1442373"/>
            </a:xfrm>
            <a:prstGeom prst="octagon">
              <a:avLst/>
            </a:prstGeom>
            <a:solidFill>
              <a:srgbClr val="FFFF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二等辺三角形 24">
              <a:extLst>
                <a:ext uri="{FF2B5EF4-FFF2-40B4-BE49-F238E27FC236}">
                  <a16:creationId xmlns:a16="http://schemas.microsoft.com/office/drawing/2014/main" id="{3AAF5947-8EE9-74C3-18D4-71EF7E0956DB}"/>
                </a:ext>
              </a:extLst>
            </p:cNvPr>
            <p:cNvSpPr/>
            <p:nvPr/>
          </p:nvSpPr>
          <p:spPr>
            <a:xfrm rot="10800000">
              <a:off x="7653066" y="2904922"/>
              <a:ext cx="597182" cy="514811"/>
            </a:xfrm>
            <a:prstGeom prst="triangle">
              <a:avLst/>
            </a:prstGeom>
            <a:solidFill>
              <a:srgbClr val="FF66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二等辺三角形 25">
              <a:extLst>
                <a:ext uri="{FF2B5EF4-FFF2-40B4-BE49-F238E27FC236}">
                  <a16:creationId xmlns:a16="http://schemas.microsoft.com/office/drawing/2014/main" id="{2E318F80-534D-7975-1010-D35EA35FD143}"/>
                </a:ext>
              </a:extLst>
            </p:cNvPr>
            <p:cNvSpPr/>
            <p:nvPr/>
          </p:nvSpPr>
          <p:spPr>
            <a:xfrm rot="13500000" flipH="1">
              <a:off x="6962409" y="2617225"/>
              <a:ext cx="596710" cy="514404"/>
            </a:xfrm>
            <a:prstGeom prst="triangle">
              <a:avLst/>
            </a:prstGeom>
            <a:solidFill>
              <a:srgbClr val="FF66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" name="二等辺三角形 26">
              <a:extLst>
                <a:ext uri="{FF2B5EF4-FFF2-40B4-BE49-F238E27FC236}">
                  <a16:creationId xmlns:a16="http://schemas.microsoft.com/office/drawing/2014/main" id="{4A185A04-F6EC-C386-FE03-3F2CC0E2BFCD}"/>
                </a:ext>
              </a:extLst>
            </p:cNvPr>
            <p:cNvSpPr/>
            <p:nvPr/>
          </p:nvSpPr>
          <p:spPr>
            <a:xfrm rot="16200000" flipH="1">
              <a:off x="6668767" y="1924718"/>
              <a:ext cx="604096" cy="520773"/>
            </a:xfrm>
            <a:prstGeom prst="triangle">
              <a:avLst/>
            </a:prstGeom>
            <a:solidFill>
              <a:srgbClr val="CC00CC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二等辺三角形 27">
              <a:extLst>
                <a:ext uri="{FF2B5EF4-FFF2-40B4-BE49-F238E27FC236}">
                  <a16:creationId xmlns:a16="http://schemas.microsoft.com/office/drawing/2014/main" id="{E1123AA6-BD27-1F76-84C6-21F1A2A528C8}"/>
                </a:ext>
              </a:extLst>
            </p:cNvPr>
            <p:cNvSpPr/>
            <p:nvPr/>
          </p:nvSpPr>
          <p:spPr>
            <a:xfrm rot="13500000" flipV="1">
              <a:off x="8343535" y="1233459"/>
              <a:ext cx="596710" cy="514404"/>
            </a:xfrm>
            <a:prstGeom prst="triangl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9" name="二等辺三角形 28">
              <a:extLst>
                <a:ext uri="{FF2B5EF4-FFF2-40B4-BE49-F238E27FC236}">
                  <a16:creationId xmlns:a16="http://schemas.microsoft.com/office/drawing/2014/main" id="{B41614EC-6ED4-FC6B-EFDD-0FDF23D86AC3}"/>
                </a:ext>
              </a:extLst>
            </p:cNvPr>
            <p:cNvSpPr/>
            <p:nvPr/>
          </p:nvSpPr>
          <p:spPr>
            <a:xfrm rot="8100000" flipH="1" flipV="1">
              <a:off x="6962409" y="1235841"/>
              <a:ext cx="596710" cy="514404"/>
            </a:xfrm>
            <a:prstGeom prst="triangle">
              <a:avLst/>
            </a:prstGeom>
            <a:solidFill>
              <a:srgbClr val="C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0" name="グループ化 29">
            <a:extLst>
              <a:ext uri="{FF2B5EF4-FFF2-40B4-BE49-F238E27FC236}">
                <a16:creationId xmlns:a16="http://schemas.microsoft.com/office/drawing/2014/main" id="{C3236117-7DD6-AF0A-8075-BD8D5CD48CBA}"/>
              </a:ext>
            </a:extLst>
          </p:cNvPr>
          <p:cNvGrpSpPr/>
          <p:nvPr/>
        </p:nvGrpSpPr>
        <p:grpSpPr>
          <a:xfrm>
            <a:off x="865511" y="3829972"/>
            <a:ext cx="2222664" cy="2527197"/>
            <a:chOff x="865511" y="3829972"/>
            <a:chExt cx="2222664" cy="2527197"/>
          </a:xfrm>
        </p:grpSpPr>
        <p:sp>
          <p:nvSpPr>
            <p:cNvPr id="31" name="六角形 30">
              <a:extLst>
                <a:ext uri="{FF2B5EF4-FFF2-40B4-BE49-F238E27FC236}">
                  <a16:creationId xmlns:a16="http://schemas.microsoft.com/office/drawing/2014/main" id="{8C5794CE-3E5E-3F84-1EE9-1BA4D2B4890D}"/>
                </a:ext>
              </a:extLst>
            </p:cNvPr>
            <p:cNvSpPr/>
            <p:nvPr/>
          </p:nvSpPr>
          <p:spPr>
            <a:xfrm>
              <a:off x="1320735" y="4530777"/>
              <a:ext cx="1307040" cy="1126758"/>
            </a:xfrm>
            <a:prstGeom prst="hexagon">
              <a:avLst>
                <a:gd name="adj" fmla="val 27697"/>
                <a:gd name="vf" fmla="val 115470"/>
              </a:avLst>
            </a:prstGeom>
            <a:solidFill>
              <a:srgbClr val="FFFF66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二等辺三角形 31">
              <a:extLst>
                <a:ext uri="{FF2B5EF4-FFF2-40B4-BE49-F238E27FC236}">
                  <a16:creationId xmlns:a16="http://schemas.microsoft.com/office/drawing/2014/main" id="{A5DBE0D0-1FB7-AE28-453D-129340839E9E}"/>
                </a:ext>
              </a:extLst>
            </p:cNvPr>
            <p:cNvSpPr/>
            <p:nvPr/>
          </p:nvSpPr>
          <p:spPr>
            <a:xfrm>
              <a:off x="1631149" y="3829972"/>
              <a:ext cx="685598" cy="591030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二等辺三角形 32">
              <a:extLst>
                <a:ext uri="{FF2B5EF4-FFF2-40B4-BE49-F238E27FC236}">
                  <a16:creationId xmlns:a16="http://schemas.microsoft.com/office/drawing/2014/main" id="{EE15D305-5B6F-2235-D9EB-81BD594FAA4A}"/>
                </a:ext>
              </a:extLst>
            </p:cNvPr>
            <p:cNvSpPr/>
            <p:nvPr/>
          </p:nvSpPr>
          <p:spPr>
            <a:xfrm rot="3672182">
              <a:off x="2487921" y="4348239"/>
              <a:ext cx="644718" cy="555790"/>
            </a:xfrm>
            <a:prstGeom prst="triangle">
              <a:avLst/>
            </a:prstGeom>
            <a:solidFill>
              <a:srgbClr val="FFCC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二等辺三角形 33">
              <a:extLst>
                <a:ext uri="{FF2B5EF4-FFF2-40B4-BE49-F238E27FC236}">
                  <a16:creationId xmlns:a16="http://schemas.microsoft.com/office/drawing/2014/main" id="{9910AF47-8D3F-2F26-287C-C213E82C54C2}"/>
                </a:ext>
              </a:extLst>
            </p:cNvPr>
            <p:cNvSpPr/>
            <p:nvPr/>
          </p:nvSpPr>
          <p:spPr>
            <a:xfrm rot="14456304">
              <a:off x="822082" y="5286893"/>
              <a:ext cx="643850" cy="555042"/>
            </a:xfrm>
            <a:prstGeom prst="triangle">
              <a:avLst/>
            </a:prstGeom>
            <a:solidFill>
              <a:srgbClr val="99FF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二等辺三角形 34">
              <a:extLst>
                <a:ext uri="{FF2B5EF4-FFF2-40B4-BE49-F238E27FC236}">
                  <a16:creationId xmlns:a16="http://schemas.microsoft.com/office/drawing/2014/main" id="{DF347EF2-3385-2D56-1577-8A602A493EA9}"/>
                </a:ext>
              </a:extLst>
            </p:cNvPr>
            <p:cNvSpPr/>
            <p:nvPr/>
          </p:nvSpPr>
          <p:spPr>
            <a:xfrm rot="17927818" flipH="1">
              <a:off x="821047" y="4348240"/>
              <a:ext cx="644718" cy="555790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二等辺三角形 35">
              <a:extLst>
                <a:ext uri="{FF2B5EF4-FFF2-40B4-BE49-F238E27FC236}">
                  <a16:creationId xmlns:a16="http://schemas.microsoft.com/office/drawing/2014/main" id="{88FA1372-C79D-12C4-01E1-2C4941F4D714}"/>
                </a:ext>
              </a:extLst>
            </p:cNvPr>
            <p:cNvSpPr/>
            <p:nvPr/>
          </p:nvSpPr>
          <p:spPr>
            <a:xfrm rot="7143696" flipH="1">
              <a:off x="2486576" y="5286893"/>
              <a:ext cx="643850" cy="555042"/>
            </a:xfrm>
            <a:prstGeom prst="triangle">
              <a:avLst/>
            </a:prstGeom>
            <a:solidFill>
              <a:srgbClr val="99FF99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二等辺三角形 36">
              <a:extLst>
                <a:ext uri="{FF2B5EF4-FFF2-40B4-BE49-F238E27FC236}">
                  <a16:creationId xmlns:a16="http://schemas.microsoft.com/office/drawing/2014/main" id="{137F7E27-89C0-5A83-25F6-A5D43AD00F2A}"/>
                </a:ext>
              </a:extLst>
            </p:cNvPr>
            <p:cNvSpPr/>
            <p:nvPr/>
          </p:nvSpPr>
          <p:spPr>
            <a:xfrm rot="10800000">
              <a:off x="1631149" y="5766139"/>
              <a:ext cx="685596" cy="591030"/>
            </a:xfrm>
            <a:prstGeom prst="triangle">
              <a:avLst/>
            </a:prstGeom>
            <a:solidFill>
              <a:srgbClr val="CCCCFF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0CBAEB9B-9DC7-6504-91FD-53613A052DA5}"/>
              </a:ext>
            </a:extLst>
          </p:cNvPr>
          <p:cNvGrpSpPr/>
          <p:nvPr/>
        </p:nvGrpSpPr>
        <p:grpSpPr>
          <a:xfrm>
            <a:off x="3709919" y="3852013"/>
            <a:ext cx="2497521" cy="2461873"/>
            <a:chOff x="3709919" y="3852013"/>
            <a:chExt cx="2497521" cy="2461873"/>
          </a:xfrm>
        </p:grpSpPr>
        <p:sp>
          <p:nvSpPr>
            <p:cNvPr id="39" name="七角形 38">
              <a:extLst>
                <a:ext uri="{FF2B5EF4-FFF2-40B4-BE49-F238E27FC236}">
                  <a16:creationId xmlns:a16="http://schemas.microsoft.com/office/drawing/2014/main" id="{DD2BD37E-368B-5240-4318-7DEEBF5F29DB}"/>
                </a:ext>
              </a:extLst>
            </p:cNvPr>
            <p:cNvSpPr/>
            <p:nvPr/>
          </p:nvSpPr>
          <p:spPr>
            <a:xfrm rot="10800000">
              <a:off x="4274223" y="4491719"/>
              <a:ext cx="1364222" cy="1364224"/>
            </a:xfrm>
            <a:prstGeom prst="heptagon">
              <a:avLst/>
            </a:prstGeom>
            <a:solidFill>
              <a:srgbClr val="FFFF66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二等辺三角形 39">
              <a:extLst>
                <a:ext uri="{FF2B5EF4-FFF2-40B4-BE49-F238E27FC236}">
                  <a16:creationId xmlns:a16="http://schemas.microsoft.com/office/drawing/2014/main" id="{2AC894A0-56B4-E869-523E-46479EAFB1F5}"/>
                </a:ext>
              </a:extLst>
            </p:cNvPr>
            <p:cNvSpPr/>
            <p:nvPr/>
          </p:nvSpPr>
          <p:spPr>
            <a:xfrm>
              <a:off x="4652769" y="3852013"/>
              <a:ext cx="607128" cy="520168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二等辺三角形 40">
              <a:extLst>
                <a:ext uri="{FF2B5EF4-FFF2-40B4-BE49-F238E27FC236}">
                  <a16:creationId xmlns:a16="http://schemas.microsoft.com/office/drawing/2014/main" id="{9D096FEC-6CEA-5D40-5ECE-7FAAD7921DB1}"/>
                </a:ext>
              </a:extLst>
            </p:cNvPr>
            <p:cNvSpPr/>
            <p:nvPr/>
          </p:nvSpPr>
          <p:spPr>
            <a:xfrm rot="3123236">
              <a:off x="5437006" y="4236610"/>
              <a:ext cx="615042" cy="524446"/>
            </a:xfrm>
            <a:prstGeom prst="triangle">
              <a:avLst/>
            </a:prstGeom>
            <a:solidFill>
              <a:srgbClr val="FFCC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二等辺三角形 41">
              <a:extLst>
                <a:ext uri="{FF2B5EF4-FFF2-40B4-BE49-F238E27FC236}">
                  <a16:creationId xmlns:a16="http://schemas.microsoft.com/office/drawing/2014/main" id="{4EDD7EC6-AF18-BD15-D268-5E6CE870E8FD}"/>
                </a:ext>
              </a:extLst>
            </p:cNvPr>
            <p:cNvSpPr/>
            <p:nvPr/>
          </p:nvSpPr>
          <p:spPr>
            <a:xfrm rot="6141435">
              <a:off x="5631205" y="5095446"/>
              <a:ext cx="622050" cy="530420"/>
            </a:xfrm>
            <a:prstGeom prst="triangle">
              <a:avLst/>
            </a:prstGeom>
            <a:solidFill>
              <a:srgbClr val="99FF99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二等辺三角形 42">
              <a:extLst>
                <a:ext uri="{FF2B5EF4-FFF2-40B4-BE49-F238E27FC236}">
                  <a16:creationId xmlns:a16="http://schemas.microsoft.com/office/drawing/2014/main" id="{EB2E448E-CA2D-B89D-5532-CD25528C77DE}"/>
                </a:ext>
              </a:extLst>
            </p:cNvPr>
            <p:cNvSpPr/>
            <p:nvPr/>
          </p:nvSpPr>
          <p:spPr>
            <a:xfrm rot="12372779" flipH="1">
              <a:off x="4213439" y="5791080"/>
              <a:ext cx="613120" cy="522806"/>
            </a:xfrm>
            <a:prstGeom prst="triangle">
              <a:avLst/>
            </a:prstGeom>
            <a:solidFill>
              <a:srgbClr val="99FF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二等辺三角形 43">
              <a:extLst>
                <a:ext uri="{FF2B5EF4-FFF2-40B4-BE49-F238E27FC236}">
                  <a16:creationId xmlns:a16="http://schemas.microsoft.com/office/drawing/2014/main" id="{F026AD66-ED93-7A5C-B372-B8FD78BB5BF7}"/>
                </a:ext>
              </a:extLst>
            </p:cNvPr>
            <p:cNvSpPr/>
            <p:nvPr/>
          </p:nvSpPr>
          <p:spPr>
            <a:xfrm rot="18476764" flipH="1">
              <a:off x="3863776" y="4236611"/>
              <a:ext cx="615040" cy="524444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二等辺三角形 44">
              <a:extLst>
                <a:ext uri="{FF2B5EF4-FFF2-40B4-BE49-F238E27FC236}">
                  <a16:creationId xmlns:a16="http://schemas.microsoft.com/office/drawing/2014/main" id="{21052296-A32B-79D4-75F1-9171CB1DFFB9}"/>
                </a:ext>
              </a:extLst>
            </p:cNvPr>
            <p:cNvSpPr/>
            <p:nvPr/>
          </p:nvSpPr>
          <p:spPr>
            <a:xfrm rot="15458565" flipH="1">
              <a:off x="3664105" y="5095446"/>
              <a:ext cx="622048" cy="530420"/>
            </a:xfrm>
            <a:prstGeom prst="triangle">
              <a:avLst/>
            </a:prstGeom>
            <a:solidFill>
              <a:srgbClr val="FF9966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二等辺三角形 45">
              <a:extLst>
                <a:ext uri="{FF2B5EF4-FFF2-40B4-BE49-F238E27FC236}">
                  <a16:creationId xmlns:a16="http://schemas.microsoft.com/office/drawing/2014/main" id="{7E6BC420-C76E-1CD3-4844-67DED44C29C2}"/>
                </a:ext>
              </a:extLst>
            </p:cNvPr>
            <p:cNvSpPr/>
            <p:nvPr/>
          </p:nvSpPr>
          <p:spPr>
            <a:xfrm rot="9227221">
              <a:off x="5089740" y="5791080"/>
              <a:ext cx="613118" cy="522806"/>
            </a:xfrm>
            <a:prstGeom prst="triangle">
              <a:avLst/>
            </a:prstGeom>
            <a:solidFill>
              <a:srgbClr val="CCCCFF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21EA355-1C4B-4C61-B219-281C4868407B}"/>
              </a:ext>
            </a:extLst>
          </p:cNvPr>
          <p:cNvGrpSpPr/>
          <p:nvPr/>
        </p:nvGrpSpPr>
        <p:grpSpPr>
          <a:xfrm>
            <a:off x="6713776" y="3881758"/>
            <a:ext cx="2422742" cy="2414204"/>
            <a:chOff x="6739655" y="3881758"/>
            <a:chExt cx="2422742" cy="2414204"/>
          </a:xfrm>
        </p:grpSpPr>
        <p:sp>
          <p:nvSpPr>
            <p:cNvPr id="48" name="二等辺三角形 47">
              <a:extLst>
                <a:ext uri="{FF2B5EF4-FFF2-40B4-BE49-F238E27FC236}">
                  <a16:creationId xmlns:a16="http://schemas.microsoft.com/office/drawing/2014/main" id="{87C818FC-F862-AA19-FC9F-CAB7125D0744}"/>
                </a:ext>
              </a:extLst>
            </p:cNvPr>
            <p:cNvSpPr/>
            <p:nvPr/>
          </p:nvSpPr>
          <p:spPr>
            <a:xfrm>
              <a:off x="7686584" y="3881758"/>
              <a:ext cx="530146" cy="457022"/>
            </a:xfrm>
            <a:prstGeom prst="triangle">
              <a:avLst/>
            </a:prstGeom>
            <a:solidFill>
              <a:schemeClr val="accent5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二等辺三角形 48">
              <a:extLst>
                <a:ext uri="{FF2B5EF4-FFF2-40B4-BE49-F238E27FC236}">
                  <a16:creationId xmlns:a16="http://schemas.microsoft.com/office/drawing/2014/main" id="{97A20127-B258-AC76-051A-6EA05986BBB5}"/>
                </a:ext>
              </a:extLst>
            </p:cNvPr>
            <p:cNvSpPr/>
            <p:nvPr/>
          </p:nvSpPr>
          <p:spPr>
            <a:xfrm rot="5400000">
              <a:off x="8663093" y="4859069"/>
              <a:ext cx="536290" cy="462318"/>
            </a:xfrm>
            <a:prstGeom prst="triangle">
              <a:avLst/>
            </a:prstGeom>
            <a:solidFill>
              <a:srgbClr val="99FF99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二等辺三角形 49">
              <a:extLst>
                <a:ext uri="{FF2B5EF4-FFF2-40B4-BE49-F238E27FC236}">
                  <a16:creationId xmlns:a16="http://schemas.microsoft.com/office/drawing/2014/main" id="{0CB05D8F-03EF-7238-FAC8-816AAEE42CC6}"/>
                </a:ext>
              </a:extLst>
            </p:cNvPr>
            <p:cNvSpPr/>
            <p:nvPr/>
          </p:nvSpPr>
          <p:spPr>
            <a:xfrm rot="8100000">
              <a:off x="8377023" y="5553601"/>
              <a:ext cx="529734" cy="456666"/>
            </a:xfrm>
            <a:prstGeom prst="triangle">
              <a:avLst/>
            </a:prstGeom>
            <a:solidFill>
              <a:srgbClr val="CCCCFF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八角形 50">
              <a:extLst>
                <a:ext uri="{FF2B5EF4-FFF2-40B4-BE49-F238E27FC236}">
                  <a16:creationId xmlns:a16="http://schemas.microsoft.com/office/drawing/2014/main" id="{DD1C3F6E-4C38-F621-F20E-870B58D077F7}"/>
                </a:ext>
              </a:extLst>
            </p:cNvPr>
            <p:cNvSpPr/>
            <p:nvPr/>
          </p:nvSpPr>
          <p:spPr>
            <a:xfrm>
              <a:off x="7310795" y="4448629"/>
              <a:ext cx="1280464" cy="1280464"/>
            </a:xfrm>
            <a:prstGeom prst="octagon">
              <a:avLst/>
            </a:prstGeom>
            <a:solidFill>
              <a:srgbClr val="FFFF66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二等辺三角形 51">
              <a:extLst>
                <a:ext uri="{FF2B5EF4-FFF2-40B4-BE49-F238E27FC236}">
                  <a16:creationId xmlns:a16="http://schemas.microsoft.com/office/drawing/2014/main" id="{31405AEC-74CD-F114-0AD6-210CEC84B241}"/>
                </a:ext>
              </a:extLst>
            </p:cNvPr>
            <p:cNvSpPr/>
            <p:nvPr/>
          </p:nvSpPr>
          <p:spPr>
            <a:xfrm rot="10800000">
              <a:off x="7686584" y="5838942"/>
              <a:ext cx="530146" cy="457020"/>
            </a:xfrm>
            <a:prstGeom prst="triangle">
              <a:avLst/>
            </a:prstGeom>
            <a:solidFill>
              <a:srgbClr val="99FF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二等辺三角形 52">
              <a:extLst>
                <a:ext uri="{FF2B5EF4-FFF2-40B4-BE49-F238E27FC236}">
                  <a16:creationId xmlns:a16="http://schemas.microsoft.com/office/drawing/2014/main" id="{342DC522-B623-8C94-E4C9-42322C998BB6}"/>
                </a:ext>
              </a:extLst>
            </p:cNvPr>
            <p:cNvSpPr/>
            <p:nvPr/>
          </p:nvSpPr>
          <p:spPr>
            <a:xfrm rot="13500000" flipH="1">
              <a:off x="6995900" y="5551222"/>
              <a:ext cx="529728" cy="456660"/>
            </a:xfrm>
            <a:prstGeom prst="triangle">
              <a:avLst/>
            </a:prstGeom>
            <a:solidFill>
              <a:srgbClr val="FF9966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二等辺三角形 53">
              <a:extLst>
                <a:ext uri="{FF2B5EF4-FFF2-40B4-BE49-F238E27FC236}">
                  <a16:creationId xmlns:a16="http://schemas.microsoft.com/office/drawing/2014/main" id="{A8962213-E03F-BB33-A1C4-FDDC6F2C8087}"/>
                </a:ext>
              </a:extLst>
            </p:cNvPr>
            <p:cNvSpPr/>
            <p:nvPr/>
          </p:nvSpPr>
          <p:spPr>
            <a:xfrm rot="16200000" flipH="1">
              <a:off x="6702670" y="4859069"/>
              <a:ext cx="536292" cy="462322"/>
            </a:xfrm>
            <a:prstGeom prst="triangle">
              <a:avLst/>
            </a:prstGeom>
            <a:solidFill>
              <a:srgbClr val="CC99FF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二等辺三角形 54">
              <a:extLst>
                <a:ext uri="{FF2B5EF4-FFF2-40B4-BE49-F238E27FC236}">
                  <a16:creationId xmlns:a16="http://schemas.microsoft.com/office/drawing/2014/main" id="{1CAF7E16-4806-E772-4E72-F2DA88D7FFC3}"/>
                </a:ext>
              </a:extLst>
            </p:cNvPr>
            <p:cNvSpPr/>
            <p:nvPr/>
          </p:nvSpPr>
          <p:spPr>
            <a:xfrm rot="13500000" flipV="1">
              <a:off x="8377026" y="4167456"/>
              <a:ext cx="529728" cy="456660"/>
            </a:xfrm>
            <a:prstGeom prst="triangle">
              <a:avLst/>
            </a:prstGeom>
            <a:solidFill>
              <a:srgbClr val="FFCCCC"/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二等辺三角形 55">
              <a:extLst>
                <a:ext uri="{FF2B5EF4-FFF2-40B4-BE49-F238E27FC236}">
                  <a16:creationId xmlns:a16="http://schemas.microsoft.com/office/drawing/2014/main" id="{3FBF9F41-62E5-2AFE-69EA-F84E8B85ED9E}"/>
                </a:ext>
              </a:extLst>
            </p:cNvPr>
            <p:cNvSpPr/>
            <p:nvPr/>
          </p:nvSpPr>
          <p:spPr>
            <a:xfrm rot="8100000" flipH="1" flipV="1">
              <a:off x="6995897" y="4169835"/>
              <a:ext cx="529734" cy="456666"/>
            </a:xfrm>
            <a:prstGeom prst="triangle">
              <a:avLst/>
            </a:prstGeom>
            <a:solidFill>
              <a:schemeClr val="accent4">
                <a:lumMod val="40000"/>
                <a:lumOff val="60000"/>
              </a:schemeClr>
            </a:solidFill>
            <a:ln w="444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960932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52609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pptxk84_三角の組み合わせ図形</dc:title>
  <dc:subject>pptxk84_三角の組み合わせ図形</dc:subject>
  <dc:creator>でじけろお</dc:creator>
  <cp:revision>1</cp:revision>
  <dcterms:created xsi:type="dcterms:W3CDTF">2018-05-20T00:31:01Z</dcterms:created>
  <dcterms:modified xsi:type="dcterms:W3CDTF">2022-09-28T08:41:06Z</dcterms:modified>
  <cp:version>1</cp:version>
</cp:coreProperties>
</file>